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4" r:id="rId8"/>
    <p:sldId id="262" r:id="rId9"/>
    <p:sldId id="261" r:id="rId10"/>
    <p:sldId id="265" r:id="rId11"/>
    <p:sldId id="263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0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7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10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1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8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64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640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69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66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9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5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7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3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8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7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6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EE06-25C3-42D3-819E-5D20AF89BF1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749B-CA40-46AF-8EB0-49308C2B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7AAF-D1B6-4CB3-B72B-C4A591477EA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946C-D5C5-458E-A320-2D875E88881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6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uffrouwengels.nl/b1-leze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841"/>
            <a:ext cx="10515600" cy="1325563"/>
          </a:xfrm>
        </p:spPr>
        <p:txBody>
          <a:bodyPr/>
          <a:lstStyle/>
          <a:p>
            <a:pPr algn="ctr"/>
            <a:r>
              <a:rPr lang="nl-NL" u="sng" dirty="0" smtClean="0"/>
              <a:t>Jeroen Wintraecken </a:t>
            </a:r>
            <a:r>
              <a:rPr lang="nl-NL" u="sng" dirty="0" err="1" smtClean="0"/>
              <a:t>productions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63035" y="5606054"/>
            <a:ext cx="6204045" cy="1531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u="sng" dirty="0" smtClean="0"/>
              <a:t>presents</a:t>
            </a:r>
          </a:p>
          <a:p>
            <a:pPr marL="0" indent="0" algn="ctr">
              <a:buNone/>
            </a:pPr>
            <a:r>
              <a:rPr lang="nl-NL" dirty="0" smtClean="0"/>
              <a:t>A </a:t>
            </a:r>
            <a:r>
              <a:rPr lang="nl-NL" dirty="0" err="1" smtClean="0"/>
              <a:t>powerpoint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reading </a:t>
            </a:r>
            <a:r>
              <a:rPr lang="nl-NL" dirty="0" err="1" smtClean="0"/>
              <a:t>things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60" y="1072120"/>
            <a:ext cx="5245480" cy="453393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244454" y="1569493"/>
            <a:ext cx="1583140" cy="81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800394" y="1357089"/>
            <a:ext cx="27683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I say, </a:t>
            </a:r>
            <a:r>
              <a:rPr lang="nl-NL" sz="2400" dirty="0" err="1">
                <a:solidFill>
                  <a:prstClr val="black"/>
                </a:solidFill>
              </a:rPr>
              <a:t>lovely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weather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we’re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having</a:t>
            </a:r>
            <a:r>
              <a:rPr lang="nl-NL" sz="2400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31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newspaper article about mobi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7" y="0"/>
            <a:ext cx="10250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590663" y="764275"/>
            <a:ext cx="1392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scan</a:t>
            </a:r>
            <a:endParaRPr lang="nl-NL" sz="4400" dirty="0"/>
          </a:p>
        </p:txBody>
      </p:sp>
      <p:sp>
        <p:nvSpPr>
          <p:cNvPr id="6" name="Afgeronde rechthoek 5"/>
          <p:cNvSpPr/>
          <p:nvPr/>
        </p:nvSpPr>
        <p:spPr>
          <a:xfrm>
            <a:off x="3780430" y="4394579"/>
            <a:ext cx="2975212" cy="47767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2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proper order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err="1" smtClean="0"/>
              <a:t>Title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(Sub)headers</a:t>
            </a:r>
          </a:p>
          <a:p>
            <a:pPr marL="514350" indent="-514350">
              <a:buAutoNum type="arabicPeriod"/>
            </a:pPr>
            <a:r>
              <a:rPr lang="nl-NL" dirty="0" smtClean="0"/>
              <a:t>Skim</a:t>
            </a:r>
          </a:p>
          <a:p>
            <a:pPr marL="514350" indent="-514350">
              <a:buAutoNum type="arabicPeriod"/>
            </a:pPr>
            <a:r>
              <a:rPr lang="nl-NL" dirty="0" smtClean="0"/>
              <a:t>Scan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5.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? Check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u="sng" dirty="0" smtClean="0"/>
              <a:t>correct type </a:t>
            </a:r>
            <a:r>
              <a:rPr lang="nl-NL" dirty="0" smtClean="0"/>
              <a:t>of </a:t>
            </a:r>
            <a:r>
              <a:rPr lang="nl-NL" dirty="0" err="1" smtClean="0"/>
              <a:t>answer</a:t>
            </a:r>
            <a:r>
              <a:rPr lang="nl-NL" dirty="0" smtClean="0"/>
              <a:t>! 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How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gifts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mr</a:t>
            </a:r>
            <a:r>
              <a:rPr lang="nl-NL" dirty="0" smtClean="0"/>
              <a:t> Tang </a:t>
            </a:r>
            <a:r>
              <a:rPr lang="nl-NL" dirty="0" err="1" smtClean="0"/>
              <a:t>buy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83335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nswer</a:t>
            </a:r>
            <a:r>
              <a:rPr lang="nl-NL" dirty="0" smtClean="0"/>
              <a:t>:  </a:t>
            </a:r>
            <a:r>
              <a:rPr lang="nl-NL" u="sng" dirty="0" smtClean="0"/>
              <a:t>_______________________________</a:t>
            </a:r>
            <a:endParaRPr lang="nl-NL" sz="6600" u="sng" dirty="0">
              <a:latin typeface="Chaparral Pro Light" panose="02060403030505090203" pitchFamily="18" charset="0"/>
              <a:cs typeface="Adobe Naskh Medium" panose="01010101010101010101" pitchFamily="50" charset="-78"/>
            </a:endParaRPr>
          </a:p>
        </p:txBody>
      </p:sp>
      <p:pic>
        <p:nvPicPr>
          <p:cNvPr id="7170" name="Picture 2" descr="Image result for oh bo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91" y="3043725"/>
            <a:ext cx="3942660" cy="29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756073" y="1451629"/>
            <a:ext cx="268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Chaparral Pro Light" panose="02060403030505090203" pitchFamily="18" charset="0"/>
              </a:rPr>
              <a:t>GREEN</a:t>
            </a:r>
            <a:endParaRPr lang="nl-NL" sz="60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ractice makes 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58" y="965602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09934" y="4339988"/>
            <a:ext cx="9962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hlinkClick r:id="rId3"/>
              </a:rPr>
              <a:t>http://juffrouwengels.nl/b1-lezen/</a:t>
            </a:r>
            <a:endParaRPr lang="nl-NL" sz="6000" dirty="0" smtClean="0"/>
          </a:p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5906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919" y="269188"/>
            <a:ext cx="9144000" cy="1231213"/>
          </a:xfrm>
        </p:spPr>
        <p:txBody>
          <a:bodyPr/>
          <a:lstStyle/>
          <a:p>
            <a:r>
              <a:rPr lang="nl-NL" dirty="0" smtClean="0"/>
              <a:t>READING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5887" y="5202238"/>
            <a:ext cx="9144000" cy="1655762"/>
          </a:xfrm>
        </p:spPr>
        <p:txBody>
          <a:bodyPr/>
          <a:lstStyle/>
          <a:p>
            <a:r>
              <a:rPr lang="nl-NL" dirty="0" smtClean="0"/>
              <a:t>Tips </a:t>
            </a:r>
            <a:r>
              <a:rPr lang="nl-NL" dirty="0" err="1" smtClean="0"/>
              <a:t>and</a:t>
            </a:r>
            <a:r>
              <a:rPr lang="nl-NL" dirty="0" smtClean="0"/>
              <a:t> tricks</a:t>
            </a:r>
            <a:endParaRPr lang="nl-NL" dirty="0"/>
          </a:p>
        </p:txBody>
      </p:sp>
      <p:pic>
        <p:nvPicPr>
          <p:cNvPr id="1026" name="Picture 2" descr="Image result for reading 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31" y="1312674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Reading </a:t>
            </a:r>
            <a:r>
              <a:rPr lang="nl-NL" dirty="0" err="1" smtClean="0"/>
              <a:t>strategies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86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err="1" smtClean="0"/>
              <a:t>Ways</a:t>
            </a:r>
            <a:r>
              <a:rPr lang="nl-NL" sz="3600" dirty="0" smtClean="0"/>
              <a:t> </a:t>
            </a:r>
            <a:r>
              <a:rPr lang="nl-NL" sz="3600" dirty="0" err="1" smtClean="0"/>
              <a:t>to</a:t>
            </a:r>
            <a:r>
              <a:rPr lang="nl-NL" sz="3600" dirty="0" smtClean="0"/>
              <a:t> </a:t>
            </a:r>
            <a:r>
              <a:rPr lang="nl-NL" sz="3600" dirty="0" err="1" smtClean="0"/>
              <a:t>know</a:t>
            </a:r>
            <a:r>
              <a:rPr lang="nl-NL" sz="3600" dirty="0" smtClean="0"/>
              <a:t> </a:t>
            </a:r>
            <a:r>
              <a:rPr lang="nl-NL" sz="3600" dirty="0" err="1" smtClean="0"/>
              <a:t>what</a:t>
            </a:r>
            <a:r>
              <a:rPr lang="nl-NL" sz="3600" dirty="0" smtClean="0"/>
              <a:t> a </a:t>
            </a:r>
            <a:r>
              <a:rPr lang="nl-NL" sz="3600" dirty="0" err="1" smtClean="0"/>
              <a:t>text</a:t>
            </a:r>
            <a:r>
              <a:rPr lang="nl-NL" sz="3600" dirty="0" smtClean="0"/>
              <a:t> </a:t>
            </a:r>
            <a:r>
              <a:rPr lang="nl-NL" sz="3600" dirty="0" smtClean="0"/>
              <a:t>is </a:t>
            </a:r>
            <a:r>
              <a:rPr lang="nl-NL" sz="3600" dirty="0" err="1" smtClean="0"/>
              <a:t>about</a:t>
            </a:r>
            <a:r>
              <a:rPr lang="nl-NL" sz="3600" dirty="0" smtClean="0"/>
              <a:t> </a:t>
            </a:r>
          </a:p>
          <a:p>
            <a:pPr marL="0" indent="0" algn="ctr">
              <a:buNone/>
            </a:pPr>
            <a:r>
              <a:rPr lang="nl-NL" sz="3600" i="1" dirty="0" smtClean="0"/>
              <a:t>without </a:t>
            </a:r>
            <a:r>
              <a:rPr lang="nl-NL" sz="3600" i="1" dirty="0" err="1" smtClean="0"/>
              <a:t>actually</a:t>
            </a:r>
            <a:r>
              <a:rPr lang="nl-NL" sz="3600" i="1" dirty="0" smtClean="0"/>
              <a:t> reading </a:t>
            </a:r>
            <a:r>
              <a:rPr lang="nl-NL" sz="3600" i="1" dirty="0" err="1" smtClean="0"/>
              <a:t>it</a:t>
            </a: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26562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 </a:t>
            </a:r>
            <a:r>
              <a:rPr lang="nl-NL" dirty="0" err="1" smtClean="0"/>
              <a:t>titles</a:t>
            </a:r>
            <a:r>
              <a:rPr lang="nl-NL" dirty="0" smtClean="0"/>
              <a:t> + headers</a:t>
            </a:r>
            <a:endParaRPr lang="nl-NL" dirty="0"/>
          </a:p>
        </p:txBody>
      </p:sp>
      <p:pic>
        <p:nvPicPr>
          <p:cNvPr id="2050" name="Picture 2" descr="Image result for frontpag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814872"/>
            <a:ext cx="8619699" cy="76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Translate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07512"/>
            <a:ext cx="10515600" cy="781097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dirty="0" smtClean="0"/>
              <a:t>“Limited </a:t>
            </a:r>
            <a:r>
              <a:rPr lang="nl-NL" sz="4400" dirty="0" err="1" smtClean="0"/>
              <a:t>gains</a:t>
            </a:r>
            <a:r>
              <a:rPr lang="nl-NL" sz="4400" dirty="0" smtClean="0"/>
              <a:t>”</a:t>
            </a:r>
          </a:p>
          <a:p>
            <a:pPr marL="0" indent="0" algn="ctr">
              <a:buNone/>
            </a:pPr>
            <a:endParaRPr lang="nl-NL" sz="4400" dirty="0"/>
          </a:p>
          <a:p>
            <a:pPr marL="0" indent="0" algn="ctr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503761" y="1783048"/>
            <a:ext cx="193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L</a:t>
            </a:r>
            <a:r>
              <a:rPr lang="nl-NL" sz="4400" dirty="0" smtClean="0"/>
              <a:t>imit</a:t>
            </a:r>
            <a:endParaRPr lang="nl-NL" sz="4400" dirty="0"/>
          </a:p>
        </p:txBody>
      </p:sp>
      <p:sp>
        <p:nvSpPr>
          <p:cNvPr id="5" name="Tekstvak 4"/>
          <p:cNvSpPr txBox="1"/>
          <p:nvPr/>
        </p:nvSpPr>
        <p:spPr>
          <a:xfrm>
            <a:off x="6332562" y="1815152"/>
            <a:ext cx="180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gain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8079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SKIM </a:t>
            </a:r>
            <a:r>
              <a:rPr lang="nl-NL" dirty="0" err="1" smtClean="0"/>
              <a:t>the</a:t>
            </a:r>
            <a:r>
              <a:rPr lang="nl-NL" dirty="0" smtClean="0"/>
              <a:t> page</a:t>
            </a:r>
            <a:endParaRPr lang="nl-NL" dirty="0"/>
          </a:p>
        </p:txBody>
      </p:sp>
      <p:pic>
        <p:nvPicPr>
          <p:cNvPr id="4098" name="Picture 2" descr="http://soda.ustadistancia.edu.co/enlinea/ingles_READING_PRIMER_MOMENTO/skimmin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9" y="1185720"/>
            <a:ext cx="4648438" cy="54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96000" y="2579427"/>
            <a:ext cx="476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Look </a:t>
            </a:r>
            <a:r>
              <a:rPr lang="nl-NL" sz="4000" dirty="0" err="1" smtClean="0"/>
              <a:t>through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text</a:t>
            </a:r>
            <a:r>
              <a:rPr lang="nl-NL" sz="4000" dirty="0" smtClean="0"/>
              <a:t>, BUT NOT FOR DETAILS! 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863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newspaper article about mobi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7" y="0"/>
            <a:ext cx="10250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559558" y="272955"/>
            <a:ext cx="2688609" cy="668740"/>
          </a:xfrm>
          <a:prstGeom prst="roundRect">
            <a:avLst/>
          </a:prstGeom>
          <a:noFill/>
          <a:ln w="184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276765" y="3013501"/>
            <a:ext cx="149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SKIM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0060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67 0.00902 L 0.11367 0.00902 C 0.11849 0.00833 0.12331 0.00671 0.12812 0.00717 C 0.13411 0.0074 0.14609 0.01111 0.14609 0.01111 C 0.15208 0.01458 0.14883 0.01319 0.15833 0.01504 L 0.17969 0.01898 L 0.18971 0.02106 C 0.19753 0.02245 0.20547 0.02268 0.21328 0.025 C 0.22253 0.02777 0.21771 0.02638 0.22773 0.02893 C 0.22891 0.02963 0.22995 0.03055 0.23112 0.03101 C 0.23424 0.0324 0.24049 0.03402 0.24349 0.03495 C 0.2543 0.03379 0.26068 0.03402 0.27031 0.03101 C 0.27187 0.03055 0.27331 0.02963 0.27474 0.02893 C 0.27695 0.02824 0.2793 0.02777 0.28151 0.02708 C 0.28294 0.02638 0.28451 0.02546 0.28594 0.025 C 0.28854 0.02407 0.29128 0.02384 0.29375 0.02291 C 0.29687 0.02199 0.29974 0.02013 0.30273 0.01898 C 0.30534 0.01805 0.30794 0.01782 0.31055 0.01713 C 0.3125 0.01643 0.31432 0.01551 0.31615 0.01504 C 0.32747 0.0118 0.32487 0.01342 0.33971 0.01111 C 0.34271 0.01064 0.3457 0.00972 0.3487 0.00902 C 0.35391 0.01064 0.35521 0.01064 0.3599 0.01296 C 0.36406 0.01527 0.36797 0.01898 0.37214 0.02106 C 0.38203 0.02592 0.37187 0.02013 0.37995 0.025 C 0.3832 0.02453 0.3957 0.02291 0.40013 0.02106 C 0.40247 0.02013 0.4069 0.01713 0.4069 0.01713 C 0.41393 0.01782 0.42122 0.0162 0.42812 0.01898 C 0.4293 0.01944 0.42786 0.02361 0.42695 0.025 C 0.42578 0.02662 0.42409 0.02685 0.42253 0.02708 C 0.40833 0.0287 0.39414 0.02986 0.37995 0.03101 C 0.36615 0.03194 0.35234 0.03217 0.33854 0.03287 C 0.32174 0.03402 0.29518 0.03634 0.2793 0.03888 L 0.26693 0.04097 L 0.24115 0.04884 C 0.23529 0.05092 0.2293 0.05347 0.22331 0.05486 C 0.21771 0.05601 0.21211 0.05625 0.20651 0.05694 C 0.19531 0.06088 0.18737 0.06388 0.1763 0.06689 C 0.17292 0.06759 0.16953 0.06782 0.16628 0.06875 C 0.14049 0.07592 0.1694 0.07013 0.14388 0.07476 C 0.12174 0.08796 0.13919 0.07963 0.11471 0.08472 C 0.11029 0.08564 0.10573 0.0875 0.1013 0.08865 C 0.09609 0.09004 0.09089 0.09143 0.08568 0.09259 C 0.08307 0.09328 0.08034 0.09398 0.07786 0.09467 C 0.07552 0.09537 0.07331 0.09606 0.07109 0.09652 C 0.06771 0.09745 0.06432 0.09791 0.06107 0.09861 C 0.05378 0.10231 0.05169 0.10347 0.04427 0.10648 C 0.04232 0.1074 0.04049 0.10787 0.03867 0.10856 C 0.03711 0.10995 0.03568 0.11157 0.03411 0.1125 C 0.0319 0.11412 0.02956 0.11458 0.02747 0.11643 C 0.0237 0.1199 0.02018 0.12407 0.01628 0.12638 C 0.01406 0.12777 0.01185 0.12916 0.00951 0.13055 C 0.00807 0.13125 0.00651 0.13148 0.00508 0.1324 C 0.00312 0.13356 0.0013 0.13541 -0.00052 0.13634 C -0.00195 0.13726 -0.00352 0.13773 -0.00508 0.13842 C -0.01862 0.1456 -0.00586 0.13981 -0.01615 0.14444 L 0.03307 0.14629 C 0.03867 0.14676 0.04427 0.14838 0.04987 0.14838 C 0.07448 0.14838 0.09909 0.14699 0.1237 0.14629 C 0.13841 0.14189 0.12695 0.1449 0.15391 0.14236 L 0.17292 0.14051 L 0.35534 0.14236 C 0.35729 0.14236 0.37826 0.14699 0.38451 0.14838 C 0.38711 0.14907 0.38971 0.15023 0.39232 0.15046 C 0.40091 0.15092 0.40951 0.15046 0.4181 0.15046 L 0.01068 0.52638 L 0.22331 0.26388 L 0.23229 0.86088 L 0.50312 0.27384 L 0.51771 0.85277 " pathEditMode="relative" ptsTypes="AAAAAAAAAAAAAAAAAAAAAAAAAAAAAAAAAAAAAAAAAAAAAAAAAAAAAAAAAAAAAAAAAAAAA">
                                      <p:cBhvr>
                                        <p:cTn id="10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0139" y="5168748"/>
            <a:ext cx="5221405" cy="1325563"/>
          </a:xfrm>
        </p:spPr>
        <p:txBody>
          <a:bodyPr>
            <a:noAutofit/>
          </a:bodyPr>
          <a:lstStyle/>
          <a:p>
            <a:r>
              <a:rPr lang="nl-NL" sz="6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Scan </a:t>
            </a:r>
            <a:r>
              <a:rPr lang="nl-NL" sz="60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</a:t>
            </a:r>
            <a:r>
              <a:rPr lang="nl-NL" sz="6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page</a:t>
            </a:r>
            <a:endParaRPr lang="nl-NL" sz="6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36" y="177421"/>
            <a:ext cx="5734850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was </a:t>
            </a:r>
            <a:r>
              <a:rPr lang="nl-NL" dirty="0" err="1" smtClean="0"/>
              <a:t>mr</a:t>
            </a:r>
            <a:r>
              <a:rPr lang="nl-NL" dirty="0" smtClean="0"/>
              <a:t> Tang shopping </a:t>
            </a:r>
            <a:r>
              <a:rPr lang="nl-NL" dirty="0" err="1" smtClean="0"/>
              <a:t>for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dirty="0" smtClean="0"/>
              <a:t>“Scanning” </a:t>
            </a:r>
            <a:r>
              <a:rPr lang="nl-NL" sz="4800" dirty="0" err="1" smtClean="0"/>
              <a:t>for</a:t>
            </a:r>
            <a:r>
              <a:rPr lang="nl-NL" sz="4800" dirty="0" smtClean="0"/>
              <a:t> a detail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4606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123</Words>
  <Application>Microsoft Office PowerPoint</Application>
  <PresentationFormat>Breedbeeld</PresentationFormat>
  <Paragraphs>34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Adobe Gothic Std B</vt:lpstr>
      <vt:lpstr>Adobe Naskh Medium</vt:lpstr>
      <vt:lpstr>Arial</vt:lpstr>
      <vt:lpstr>Calibri</vt:lpstr>
      <vt:lpstr>Calibri Light</vt:lpstr>
      <vt:lpstr>Chaparral Pro Light</vt:lpstr>
      <vt:lpstr>Kantoorthema</vt:lpstr>
      <vt:lpstr>1_Kantoorthema</vt:lpstr>
      <vt:lpstr>Jeroen Wintraecken productions</vt:lpstr>
      <vt:lpstr>READING</vt:lpstr>
      <vt:lpstr>Reading strategies</vt:lpstr>
      <vt:lpstr>Read titles + headers</vt:lpstr>
      <vt:lpstr>Translate the title</vt:lpstr>
      <vt:lpstr>SKIM the page</vt:lpstr>
      <vt:lpstr>PowerPoint-presentatie</vt:lpstr>
      <vt:lpstr>Scan the page</vt:lpstr>
      <vt:lpstr>What was mr Tang shopping for?</vt:lpstr>
      <vt:lpstr>PowerPoint-presentatie</vt:lpstr>
      <vt:lpstr>The proper order</vt:lpstr>
      <vt:lpstr>12. How many gifts did mr Tang buy?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Jeroen Wintraecken productions</dc:title>
  <dc:creator>Jeroen Wintraecken</dc:creator>
  <cp:lastModifiedBy>Jeroen Wintraecken</cp:lastModifiedBy>
  <cp:revision>11</cp:revision>
  <dcterms:created xsi:type="dcterms:W3CDTF">2016-09-09T06:24:00Z</dcterms:created>
  <dcterms:modified xsi:type="dcterms:W3CDTF">2018-10-30T07:21:55Z</dcterms:modified>
</cp:coreProperties>
</file>